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71" r:id="rId11"/>
    <p:sldId id="263" r:id="rId12"/>
    <p:sldId id="264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940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91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3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3615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164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945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375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958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67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50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3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185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157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98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8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46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3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142F9-D9D5-4693-8D4B-42DE61F33730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A8FC8-A341-4736-B562-E7AB6D422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457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Компьютерная мышь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Презентация подготовлена студентами группы с1-ИБС-32</a:t>
            </a:r>
          </a:p>
          <a:p>
            <a:r>
              <a:rPr lang="ru-RU" dirty="0" err="1" smtClean="0"/>
              <a:t>Ниженко</a:t>
            </a:r>
            <a:r>
              <a:rPr lang="ru-RU" dirty="0" smtClean="0"/>
              <a:t> Р.Ф., Никоновым С.Н., Соколовским Р.В., </a:t>
            </a:r>
          </a:p>
          <a:p>
            <a:r>
              <a:rPr lang="ru-RU" dirty="0" err="1" smtClean="0"/>
              <a:t>Солодиловым</a:t>
            </a:r>
            <a:r>
              <a:rPr lang="ru-RU" dirty="0" smtClean="0"/>
              <a:t> В.В., </a:t>
            </a:r>
            <a:r>
              <a:rPr lang="ru-RU" dirty="0" err="1" smtClean="0"/>
              <a:t>Шаповаловым</a:t>
            </a:r>
            <a:r>
              <a:rPr lang="ru-RU" dirty="0" smtClean="0"/>
              <a:t> Д.В.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52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Виды компьютерных мышей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Индукционные мыши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18" y="3518134"/>
            <a:ext cx="4430486" cy="29536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467581"/>
            <a:ext cx="5017232" cy="29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компьютерных мышей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Гироскопические мыши</a:t>
            </a:r>
          </a:p>
          <a:p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251" y="2969105"/>
            <a:ext cx="4798423" cy="36254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014137"/>
            <a:ext cx="3535409" cy="35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5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подключения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1" dirty="0" smtClean="0"/>
              <a:t>RS-232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971199"/>
            <a:ext cx="4797370" cy="359802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29" y="2971199"/>
            <a:ext cx="3585753" cy="35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подключения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1" dirty="0" smtClean="0"/>
              <a:t>PS/2</a:t>
            </a:r>
            <a:endParaRPr lang="ru-RU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71" y="3036695"/>
            <a:ext cx="4536268" cy="34022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036695"/>
            <a:ext cx="5798856" cy="34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1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подключения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1" dirty="0" smtClean="0"/>
              <a:t>USB</a:t>
            </a:r>
            <a:endParaRPr lang="ru-RU" i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90" y="3176772"/>
            <a:ext cx="3394166" cy="33941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16" y="3176772"/>
            <a:ext cx="3394166" cy="339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подключения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1" dirty="0" smtClean="0"/>
              <a:t>Беспроводные мыши</a:t>
            </a:r>
          </a:p>
          <a:p>
            <a:pPr lvl="1"/>
            <a:r>
              <a:rPr lang="ru-RU" i="1" dirty="0" err="1" smtClean="0"/>
              <a:t>Bluetooth</a:t>
            </a:r>
            <a:r>
              <a:rPr lang="ru-RU" i="1" dirty="0" smtClean="0"/>
              <a:t>-соединение</a:t>
            </a:r>
            <a:r>
              <a:rPr lang="ru-RU" dirty="0"/>
              <a:t> </a:t>
            </a:r>
          </a:p>
          <a:p>
            <a:pPr lvl="1"/>
            <a:r>
              <a:rPr lang="ru-RU" i="1" dirty="0" err="1"/>
              <a:t>Wi-Fi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67" y="3602774"/>
            <a:ext cx="3478565" cy="30176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49" y="3602774"/>
            <a:ext cx="3996833" cy="29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7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Вступление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Принцип действия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Элементы управления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Виды компьютерных мышей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Способы подключения</a:t>
            </a:r>
          </a:p>
        </p:txBody>
      </p:sp>
    </p:spTree>
    <p:extLst>
      <p:ext uri="{BB962C8B-B14F-4D97-AF65-F5344CB8AC3E}">
        <p14:creationId xmlns:p14="http://schemas.microsoft.com/office/powerpoint/2010/main" val="336256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Вступление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Мышь — устройство управления курсором, имеющее вид небольшой коробки. Перемещения мыши по горизонтальной поверхности преобразуются в соответствующие перемещения курсора по экрану дисплея. Служит для ввода данных или одиночных команд, выбираемых из меню или </a:t>
            </a:r>
            <a:r>
              <a:rPr lang="ru-RU" dirty="0" err="1"/>
              <a:t>текстограмм</a:t>
            </a:r>
            <a:r>
              <a:rPr lang="ru-RU" dirty="0"/>
              <a:t> графических оболочек, выведенных на экран монитора.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993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действия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Мышь воспринимает своё перемещение в рабочей плоскости и передаёт эту информацию компьютеру. Программа, работающая на компьютере, в ответ на перемещение мыши производит на экране действие, отвечающее направлению и расстоянию этого перемещения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2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Элементы управления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Кнопки</a:t>
            </a:r>
          </a:p>
          <a:p>
            <a:pPr lvl="1"/>
            <a:r>
              <a:rPr lang="ru-RU" dirty="0" smtClean="0"/>
              <a:t>однокнопочные </a:t>
            </a:r>
            <a:r>
              <a:rPr lang="ru-RU" dirty="0"/>
              <a:t>мыши</a:t>
            </a:r>
          </a:p>
          <a:p>
            <a:pPr lvl="1"/>
            <a:r>
              <a:rPr lang="ru-RU" dirty="0" smtClean="0"/>
              <a:t>двухкнопочные </a:t>
            </a:r>
            <a:r>
              <a:rPr lang="ru-RU" dirty="0"/>
              <a:t>мыши</a:t>
            </a:r>
          </a:p>
          <a:p>
            <a:pPr lvl="1"/>
            <a:r>
              <a:rPr lang="ru-RU" dirty="0" smtClean="0"/>
              <a:t>трехкнопочные мыши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199935"/>
            <a:ext cx="3216536" cy="22389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188" y="4218467"/>
            <a:ext cx="2579557" cy="22204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76" y="4162287"/>
            <a:ext cx="2595099" cy="227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Элементы управления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Дополнительные кнопки</a:t>
            </a:r>
          </a:p>
          <a:p>
            <a:pPr lvl="1"/>
            <a:r>
              <a:rPr lang="ru-RU" dirty="0"/>
              <a:t>горизонтальная прокрутка</a:t>
            </a:r>
            <a:endParaRPr lang="ru-RU" sz="1600" dirty="0"/>
          </a:p>
          <a:p>
            <a:pPr lvl="1"/>
            <a:r>
              <a:rPr lang="ru-RU" dirty="0"/>
              <a:t>двойное нажатие (</a:t>
            </a:r>
            <a:r>
              <a:rPr lang="ru-RU" dirty="0" err="1"/>
              <a:t>double</a:t>
            </a:r>
            <a:r>
              <a:rPr lang="ru-RU" dirty="0"/>
              <a:t> </a:t>
            </a:r>
            <a:r>
              <a:rPr lang="ru-RU" dirty="0" err="1"/>
              <a:t>click</a:t>
            </a:r>
            <a:r>
              <a:rPr lang="ru-RU" dirty="0"/>
              <a:t>)</a:t>
            </a:r>
            <a:endParaRPr lang="ru-RU" sz="1600" dirty="0"/>
          </a:p>
          <a:p>
            <a:pPr lvl="1"/>
            <a:r>
              <a:rPr lang="ru-RU" dirty="0"/>
              <a:t>навигация в браузерах и файловых менеджерах</a:t>
            </a:r>
            <a:endParaRPr lang="ru-RU" sz="1600" dirty="0"/>
          </a:p>
          <a:p>
            <a:pPr lvl="1"/>
            <a:r>
              <a:rPr lang="ru-RU" dirty="0"/>
              <a:t>управление уровнем громкости </a:t>
            </a:r>
          </a:p>
          <a:p>
            <a:pPr marL="457200" lvl="1" indent="0">
              <a:buNone/>
            </a:pPr>
            <a:r>
              <a:rPr lang="ru-RU" dirty="0" smtClean="0"/>
              <a:t>и </a:t>
            </a:r>
            <a:r>
              <a:rPr lang="ru-RU" dirty="0"/>
              <a:t>воспроизведением аудио- и видеоклипов;</a:t>
            </a:r>
            <a:endParaRPr lang="ru-RU" sz="1600" dirty="0"/>
          </a:p>
          <a:p>
            <a:pPr lvl="1"/>
            <a:r>
              <a:rPr lang="ru-RU" dirty="0"/>
              <a:t>запуск </a:t>
            </a:r>
            <a:r>
              <a:rPr lang="ru-RU" dirty="0" smtClean="0"/>
              <a:t>приложений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875" y="2336873"/>
            <a:ext cx="4522908" cy="41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Элементы управления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3708799" cy="467287"/>
          </a:xfrm>
        </p:spPr>
        <p:txBody>
          <a:bodyPr/>
          <a:lstStyle/>
          <a:p>
            <a:r>
              <a:rPr lang="ru-RU" dirty="0" smtClean="0"/>
              <a:t>Сенсорное управление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251" y="3101484"/>
            <a:ext cx="5380539" cy="33308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101484"/>
            <a:ext cx="4135756" cy="333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6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Виды компьютерных мышей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Шариковые мыши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03" y="3006356"/>
            <a:ext cx="4762500" cy="35718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006356"/>
            <a:ext cx="4870739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компьютерных мышей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1407813"/>
          </a:xfrm>
        </p:spPr>
        <p:txBody>
          <a:bodyPr>
            <a:normAutofit/>
          </a:bodyPr>
          <a:lstStyle/>
          <a:p>
            <a:r>
              <a:rPr lang="ru-RU" dirty="0" smtClean="0"/>
              <a:t>Оптические мыши первого поколения</a:t>
            </a:r>
          </a:p>
          <a:p>
            <a:r>
              <a:rPr lang="ru-RU" dirty="0" smtClean="0"/>
              <a:t>Оптические мыши второго поколения</a:t>
            </a:r>
          </a:p>
          <a:p>
            <a:r>
              <a:rPr lang="ru-RU" dirty="0" smtClean="0"/>
              <a:t>Оптические лазерные мыши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914077"/>
            <a:ext cx="4445217" cy="26004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22" y="3911257"/>
            <a:ext cx="3718960" cy="26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8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175</TotalTime>
  <Words>188</Words>
  <Application>Microsoft Office PowerPoint</Application>
  <PresentationFormat>Широкоэкранный</PresentationFormat>
  <Paragraphs>49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Trebuchet MS</vt:lpstr>
      <vt:lpstr>Берлин</vt:lpstr>
      <vt:lpstr>Компьютерная мышь</vt:lpstr>
      <vt:lpstr>Содержание</vt:lpstr>
      <vt:lpstr>Вступление</vt:lpstr>
      <vt:lpstr>Принцип действия</vt:lpstr>
      <vt:lpstr>Элементы управления</vt:lpstr>
      <vt:lpstr>Элементы управления</vt:lpstr>
      <vt:lpstr>Элементы управления</vt:lpstr>
      <vt:lpstr>Виды компьютерных мышей</vt:lpstr>
      <vt:lpstr>Виды компьютерных мышей</vt:lpstr>
      <vt:lpstr>Виды компьютерных мышей</vt:lpstr>
      <vt:lpstr>Виды компьютерных мышей</vt:lpstr>
      <vt:lpstr>Способы подключения</vt:lpstr>
      <vt:lpstr>Способы подключения</vt:lpstr>
      <vt:lpstr>Способы подключения</vt:lpstr>
      <vt:lpstr>Способы подключения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Компьютерная мышь</dc:title>
  <dc:creator>Vladimir</dc:creator>
  <cp:lastModifiedBy>Vladimir</cp:lastModifiedBy>
  <cp:revision>14</cp:revision>
  <dcterms:created xsi:type="dcterms:W3CDTF">2022-05-19T14:40:44Z</dcterms:created>
  <dcterms:modified xsi:type="dcterms:W3CDTF">2022-05-19T17:36:31Z</dcterms:modified>
</cp:coreProperties>
</file>